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A4622-3D56-1274-5EC0-2B25D3301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EAF6DD4-7B38-9F80-232C-F135F7184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F8206D-76C9-8D2F-B067-ED94F32D3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7F807A-A1D7-D0D2-F68E-AFBC0231D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847F78C-9264-FAA3-2AB7-29B693D1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869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241AF-BCDE-77DE-F261-997BC7965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CE2B38-FB37-F797-7523-FB4DDD3FA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C21DDC-6EB6-3057-C153-CA681464C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7BA300-9719-3AC9-729B-2B73FF0A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05D06E-C1EA-5907-2C1F-6397B80E6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837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F305A-8826-855D-FC2F-89E1B230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20CDE7-FB53-4AEC-A18D-40E8E461A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0E1E27-FD4A-3A31-0AFA-27A4F4CBE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2EBA47-A038-C7FB-4EBC-D9C90F22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4D1C4C-EF6F-C4C8-1B50-0A67F83D4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088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F54BA-91FD-2A6B-F1CF-AC441340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25FFC9-B8F6-1270-B25D-5D97FFA9E7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E7256D5-4356-2C32-2EAE-B7EF90525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84E554C-AB5A-9B8C-7011-04D4B27B9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6CF28BF-6809-1936-B4B4-9D26D4D12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76399AF-8B15-3004-165D-8D95791B1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263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04BD6-0763-5E35-2AC4-E9A1C510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8AF9D2-EF02-A536-3CDB-2155823D4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F624236-741D-2CC3-0A72-8D2778AFA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A082D14-5A15-D8E2-1247-D7301C0D1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1629155-9463-177C-C9AB-F47CC32FC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F0B51A0-6958-0306-C9F0-4C9754D43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054502E-0822-9867-52AB-52539243C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CB966B7-EC11-44C3-6099-7B8DD3533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015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728300-9DC5-6CF4-F057-1B6357B5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70789F9-0E51-D201-A959-0223F0B53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C7CA93E-74DF-BBC4-3C71-E848A7C45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7109A3A-03EF-4126-13F1-1F528EBD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3072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8C385AE-FF32-6DFE-8A58-A6E1E2D36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A3363F9-729B-4E48-388E-5F99F6A4F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85488AD-6921-8B80-D1C7-728B9790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744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58793-E6D3-05CB-54AB-79E683368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D5F76F-4519-9F84-0774-ED486D149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6206A98-D93C-26C7-DFD5-FA07549DB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D89A020-3DEA-79EE-5285-F105CA95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48A440-41DB-BD38-F074-251BC506F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EF4813B-012B-B51F-02D2-0E264EB02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868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76ECEC-C52A-9666-98B5-A83DF780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017DD94-F015-9030-7EF7-165DEF9C37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2716C65-E059-30E2-0D73-179D7A70B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AA9AE59-1DFD-ED07-879B-CA40F0AE5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DBFFC43-4AE8-ABD0-E79A-32C8E8B56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DF213DE-B034-38D1-6536-2DFABFDD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931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2612F-26A0-560C-CE78-9E7300D0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FD1B42F-4EA6-77C5-060D-FA2C6E628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2A6E0F-A506-039C-A4EC-EB523D285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30BB4C-30C9-9F32-3126-80141CFF5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CCCE19-8A13-5EBC-F2AF-E199BDA58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88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A78D735-A335-C0E5-4443-892D710A6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9B70833-C64E-3A03-85EB-23791F5F7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027C28-AD2C-2572-3C52-C710AEC5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4C029A-14D8-C91C-AF7F-C7966C26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695450E-819C-54F7-294A-93C26A5A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55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0B77B29-0E3C-6921-4320-405BDDA6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2560BE9-0495-EDFF-F639-DD7297B9E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A4BCD4C-78E2-9B3F-91B1-3E1CB63DC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D2910-D3D0-47F5-B79E-B38855B8A0CA}" type="datetimeFigureOut">
              <a:rPr lang="nl-NL" smtClean="0"/>
              <a:t>5-9-2023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63746B-6B91-98F6-8670-0B778CEB9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0C1BD6-BBBE-D5FE-C2FE-3394FEC803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68F83-AB82-41F7-9D9A-52210B0993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4873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49E824A-FA91-6791-36C0-C4D2C64CBF67}"/>
              </a:ext>
            </a:extLst>
          </p:cNvPr>
          <p:cNvSpPr/>
          <p:nvPr/>
        </p:nvSpPr>
        <p:spPr>
          <a:xfrm>
            <a:off x="1225083" y="487541"/>
            <a:ext cx="4350044" cy="510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Geselecteerde huisartsenpraktijken</a:t>
            </a:r>
          </a:p>
          <a:p>
            <a:pPr algn="ctr"/>
            <a:r>
              <a:rPr lang="nl-NL" sz="1200" dirty="0"/>
              <a:t>Later uitbreiding naar heel Midden Brabant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53292A0-1C4B-6E91-C21E-98BC1C90C000}"/>
              </a:ext>
            </a:extLst>
          </p:cNvPr>
          <p:cNvSpPr/>
          <p:nvPr/>
        </p:nvSpPr>
        <p:spPr>
          <a:xfrm>
            <a:off x="1242861" y="1320550"/>
            <a:ext cx="4350059" cy="1179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Volwassen GGZ spoedpatiënt: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/>
              <a:t>Urgente psychiatrische hulpverlening binnen 2 weken nodig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/>
              <a:t>Inschatting en verwijzing door de huisarts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/>
              <a:t>Uitgesloten:  crisiszorg, verslavingszorg, forensische psychiatrie, LVB problematiek (indien bekend) en sociaal domein problematiek. </a:t>
            </a: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FE29DAC7-0139-DEA2-F5E2-2D6A948BBFED}"/>
              </a:ext>
            </a:extLst>
          </p:cNvPr>
          <p:cNvCxnSpPr>
            <a:cxnSpLocks/>
          </p:cNvCxnSpPr>
          <p:nvPr/>
        </p:nvCxnSpPr>
        <p:spPr>
          <a:xfrm>
            <a:off x="3391081" y="980534"/>
            <a:ext cx="17786" cy="322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>
            <a:extLst>
              <a:ext uri="{FF2B5EF4-FFF2-40B4-BE49-F238E27FC236}">
                <a16:creationId xmlns:a16="http://schemas.microsoft.com/office/drawing/2014/main" id="{8AD5AF50-84C5-25C3-A14C-77C9E304F209}"/>
              </a:ext>
            </a:extLst>
          </p:cNvPr>
          <p:cNvSpPr/>
          <p:nvPr/>
        </p:nvSpPr>
        <p:spPr>
          <a:xfrm>
            <a:off x="1251742" y="2783471"/>
            <a:ext cx="4350053" cy="2321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Verwijzing zorgdomein naar het samenwerkingsverband: </a:t>
            </a:r>
          </a:p>
          <a:p>
            <a:pPr algn="ctr"/>
            <a:r>
              <a:rPr lang="nl-NL" sz="1200" dirty="0" err="1"/>
              <a:t>GGz</a:t>
            </a:r>
            <a:r>
              <a:rPr lang="nl-NL" sz="1200" dirty="0"/>
              <a:t> </a:t>
            </a:r>
            <a:r>
              <a:rPr lang="nl-NL" sz="1200" dirty="0" err="1"/>
              <a:t>Breburg</a:t>
            </a:r>
            <a:r>
              <a:rPr lang="nl-NL" sz="1200" dirty="0"/>
              <a:t>, </a:t>
            </a:r>
            <a:r>
              <a:rPr lang="nl-NL" sz="1200" dirty="0" err="1"/>
              <a:t>CaleidoZorg</a:t>
            </a:r>
            <a:r>
              <a:rPr lang="nl-NL" sz="1200" dirty="0"/>
              <a:t> en Mentaal Beter</a:t>
            </a:r>
          </a:p>
          <a:p>
            <a:pPr algn="ctr"/>
            <a:endParaRPr lang="nl-NL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/>
              <a:t>Stuur de verwijzing via zorgdomein naar </a:t>
            </a:r>
            <a:r>
              <a:rPr lang="nl-NL" sz="1200" b="1" u="sng" dirty="0" err="1"/>
              <a:t>Caleidozorg</a:t>
            </a:r>
            <a:r>
              <a:rPr lang="nl-NL" sz="1200" dirty="0"/>
              <a:t> (Rotterdam/Vlaardingen): Pilot spoedverwijzingen samenwerkingsverband Midden-Brabant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/>
              <a:t>Uitleg aan de patiënt dat ze zullen worden geholpen door één van de drie organisaties van het samenwerkingsverband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/>
              <a:t>Beoordeling terechte verwijzing, borging en afstemming zal achteraf plaatsvinden via de digitale tafel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EE38A4DC-9C90-2CE3-4993-F9FDE68DF499}"/>
              </a:ext>
            </a:extLst>
          </p:cNvPr>
          <p:cNvSpPr/>
          <p:nvPr/>
        </p:nvSpPr>
        <p:spPr>
          <a:xfrm>
            <a:off x="1251746" y="5388364"/>
            <a:ext cx="4350049" cy="327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r>
              <a:rPr lang="nl-NL" dirty="0"/>
              <a:t>Verdeling verwijzingen</a:t>
            </a:r>
          </a:p>
          <a:p>
            <a:pPr algn="ctr"/>
            <a:endParaRPr lang="nl-NL" dirty="0"/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44759CA5-E71F-63C1-CAAC-97881E1E5893}"/>
              </a:ext>
            </a:extLst>
          </p:cNvPr>
          <p:cNvSpPr/>
          <p:nvPr/>
        </p:nvSpPr>
        <p:spPr>
          <a:xfrm>
            <a:off x="1242840" y="5946541"/>
            <a:ext cx="4350047" cy="81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Patiënt krijgt een afspraak voor een intake binnen 2 weken en zal in behandeling worden genomen</a:t>
            </a: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FF4D3302-9BD0-D142-B00A-7B799361AFC0}"/>
              </a:ext>
            </a:extLst>
          </p:cNvPr>
          <p:cNvSpPr/>
          <p:nvPr/>
        </p:nvSpPr>
        <p:spPr>
          <a:xfrm>
            <a:off x="6749984" y="989951"/>
            <a:ext cx="4879764" cy="1807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dirty="0"/>
              <a:t>Resultaten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Geen wachttijden meer voor urgente GGZ zorg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Calamiteiten voorkomen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GGZ spoedzorg verbeteren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Ontlasting huisarts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Inzicht in aantal en soort spoedverwijzingen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Samenwerking tussen GGZ hulpverleners en huisartsen verbeteren</a:t>
            </a:r>
            <a:endParaRPr lang="nl-NL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86829514-7967-7307-5279-89E3DAD7AC0A}"/>
              </a:ext>
            </a:extLst>
          </p:cNvPr>
          <p:cNvSpPr/>
          <p:nvPr/>
        </p:nvSpPr>
        <p:spPr>
          <a:xfrm>
            <a:off x="6749984" y="3284738"/>
            <a:ext cx="4879764" cy="1278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casuïstiek tafel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Deelnemers:  het samenwerkingsverband, </a:t>
            </a:r>
            <a:r>
              <a:rPr lang="nl-NL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PrimaCura</a:t>
            </a:r>
            <a:r>
              <a:rPr lang="nl-N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GGZ en het sociale domein.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Aantal en aard verwijzingen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</a:rPr>
              <a:t>Leren en verbeteren</a:t>
            </a:r>
          </a:p>
        </p:txBody>
      </p:sp>
      <p:sp>
        <p:nvSpPr>
          <p:cNvPr id="51" name="Tekstvak 50">
            <a:extLst>
              <a:ext uri="{FF2B5EF4-FFF2-40B4-BE49-F238E27FC236}">
                <a16:creationId xmlns:a16="http://schemas.microsoft.com/office/drawing/2014/main" id="{535CEE03-03E4-95F4-D1AB-67CDD064724B}"/>
              </a:ext>
            </a:extLst>
          </p:cNvPr>
          <p:cNvSpPr txBox="1"/>
          <p:nvPr/>
        </p:nvSpPr>
        <p:spPr>
          <a:xfrm>
            <a:off x="1065321" y="0"/>
            <a:ext cx="1048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Spoedverwijzingen GGZ patiënten Midden-Brabant</a:t>
            </a:r>
          </a:p>
        </p:txBody>
      </p:sp>
      <p:cxnSp>
        <p:nvCxnSpPr>
          <p:cNvPr id="60" name="Rechte verbindingslijn met pijl 59">
            <a:extLst>
              <a:ext uri="{FF2B5EF4-FFF2-40B4-BE49-F238E27FC236}">
                <a16:creationId xmlns:a16="http://schemas.microsoft.com/office/drawing/2014/main" id="{15ACE06A-B46C-88FA-EE29-62B2EA3EF290}"/>
              </a:ext>
            </a:extLst>
          </p:cNvPr>
          <p:cNvCxnSpPr>
            <a:cxnSpLocks/>
          </p:cNvCxnSpPr>
          <p:nvPr/>
        </p:nvCxnSpPr>
        <p:spPr>
          <a:xfrm flipH="1">
            <a:off x="3417880" y="2182593"/>
            <a:ext cx="7" cy="27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>
            <a:extLst>
              <a:ext uri="{FF2B5EF4-FFF2-40B4-BE49-F238E27FC236}">
                <a16:creationId xmlns:a16="http://schemas.microsoft.com/office/drawing/2014/main" id="{C99C4CCD-EE72-5769-54B6-A55E29DDE84B}"/>
              </a:ext>
            </a:extLst>
          </p:cNvPr>
          <p:cNvCxnSpPr>
            <a:cxnSpLocks/>
          </p:cNvCxnSpPr>
          <p:nvPr/>
        </p:nvCxnSpPr>
        <p:spPr>
          <a:xfrm flipH="1">
            <a:off x="3417873" y="3362757"/>
            <a:ext cx="7" cy="27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echte verbindingslijn met pijl 61">
            <a:extLst>
              <a:ext uri="{FF2B5EF4-FFF2-40B4-BE49-F238E27FC236}">
                <a16:creationId xmlns:a16="http://schemas.microsoft.com/office/drawing/2014/main" id="{0F5F37DF-DCF1-4B74-24EF-42F58A9D424D}"/>
              </a:ext>
            </a:extLst>
          </p:cNvPr>
          <p:cNvCxnSpPr>
            <a:cxnSpLocks/>
          </p:cNvCxnSpPr>
          <p:nvPr/>
        </p:nvCxnSpPr>
        <p:spPr>
          <a:xfrm flipH="1">
            <a:off x="3417866" y="4187838"/>
            <a:ext cx="7" cy="27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chte verbindingslijn met pijl 63">
            <a:extLst>
              <a:ext uri="{FF2B5EF4-FFF2-40B4-BE49-F238E27FC236}">
                <a16:creationId xmlns:a16="http://schemas.microsoft.com/office/drawing/2014/main" id="{98144373-86D6-6CCF-2625-EC1A6E1397C0}"/>
              </a:ext>
            </a:extLst>
          </p:cNvPr>
          <p:cNvCxnSpPr>
            <a:cxnSpLocks/>
          </p:cNvCxnSpPr>
          <p:nvPr/>
        </p:nvCxnSpPr>
        <p:spPr>
          <a:xfrm flipV="1">
            <a:off x="5575127" y="3970698"/>
            <a:ext cx="1148189" cy="20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met pijl 33">
            <a:extLst>
              <a:ext uri="{FF2B5EF4-FFF2-40B4-BE49-F238E27FC236}">
                <a16:creationId xmlns:a16="http://schemas.microsoft.com/office/drawing/2014/main" id="{563F7D83-A4EA-F938-FBFD-971ABDBF0135}"/>
              </a:ext>
            </a:extLst>
          </p:cNvPr>
          <p:cNvCxnSpPr>
            <a:cxnSpLocks/>
          </p:cNvCxnSpPr>
          <p:nvPr/>
        </p:nvCxnSpPr>
        <p:spPr>
          <a:xfrm>
            <a:off x="3417732" y="2443398"/>
            <a:ext cx="17917" cy="3400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met pijl 36">
            <a:extLst>
              <a:ext uri="{FF2B5EF4-FFF2-40B4-BE49-F238E27FC236}">
                <a16:creationId xmlns:a16="http://schemas.microsoft.com/office/drawing/2014/main" id="{6A1E227B-40A0-7467-C733-F9136D7221EB}"/>
              </a:ext>
            </a:extLst>
          </p:cNvPr>
          <p:cNvCxnSpPr>
            <a:cxnSpLocks/>
          </p:cNvCxnSpPr>
          <p:nvPr/>
        </p:nvCxnSpPr>
        <p:spPr>
          <a:xfrm flipH="1">
            <a:off x="3417732" y="5080077"/>
            <a:ext cx="17757" cy="302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met pijl 37">
            <a:extLst>
              <a:ext uri="{FF2B5EF4-FFF2-40B4-BE49-F238E27FC236}">
                <a16:creationId xmlns:a16="http://schemas.microsoft.com/office/drawing/2014/main" id="{A05FB5E2-E9A6-504E-1143-FAF28D9208A1}"/>
              </a:ext>
            </a:extLst>
          </p:cNvPr>
          <p:cNvCxnSpPr>
            <a:cxnSpLocks/>
          </p:cNvCxnSpPr>
          <p:nvPr/>
        </p:nvCxnSpPr>
        <p:spPr>
          <a:xfrm flipH="1">
            <a:off x="3399975" y="5632721"/>
            <a:ext cx="17757" cy="302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38545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178</Words>
  <Application>Microsoft Office PowerPoint</Application>
  <PresentationFormat>Breedbeeld</PresentationFormat>
  <Paragraphs>27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femke migchelbrink</dc:creator>
  <cp:lastModifiedBy>femke migchelbrink</cp:lastModifiedBy>
  <cp:revision>2</cp:revision>
  <dcterms:created xsi:type="dcterms:W3CDTF">2023-09-05T11:41:29Z</dcterms:created>
  <dcterms:modified xsi:type="dcterms:W3CDTF">2023-09-05T11:43:32Z</dcterms:modified>
</cp:coreProperties>
</file>